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84" r:id="rId4"/>
    <p:sldId id="283" r:id="rId5"/>
    <p:sldId id="271" r:id="rId6"/>
    <p:sldId id="258" r:id="rId7"/>
    <p:sldId id="259" r:id="rId8"/>
    <p:sldId id="282" r:id="rId9"/>
    <p:sldId id="285" r:id="rId10"/>
    <p:sldId id="263" r:id="rId11"/>
    <p:sldId id="264" r:id="rId12"/>
    <p:sldId id="273" r:id="rId13"/>
    <p:sldId id="286" r:id="rId14"/>
    <p:sldId id="287" r:id="rId15"/>
    <p:sldId id="288" r:id="rId16"/>
    <p:sldId id="289" r:id="rId17"/>
    <p:sldId id="290" r:id="rId18"/>
    <p:sldId id="277" r:id="rId19"/>
    <p:sldId id="292" r:id="rId20"/>
    <p:sldId id="276" r:id="rId21"/>
    <p:sldId id="279" r:id="rId22"/>
    <p:sldId id="293" r:id="rId2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F8A"/>
    <a:srgbClr val="E70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mamadysh/page1943310.htm" TargetMode="External"/><Relationship Id="rId2" Type="http://schemas.openxmlformats.org/officeDocument/2006/relationships/hyperlink" Target="mailto:mbdoodc6@mail.r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772400" cy="936104"/>
          </a:xfrm>
        </p:spPr>
        <p:txBody>
          <a:bodyPr>
            <a:noAutofit/>
          </a:bodyPr>
          <a:lstStyle/>
          <a:p>
            <a:pPr marL="182880" indent="0" algn="ctr">
              <a:lnSpc>
                <a:spcPct val="90000"/>
              </a:lnSpc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Шемяковский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детский сад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Мамадышского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 муниципального района 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844824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Презентация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 образовательной программы - образовательной программы дошкольного образования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2332037"/>
            <a:ext cx="8136904" cy="33292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Определяет цели и задачи, принципы и подходы к формированию Программы, планируемые результаты ее освоения в виде целевых ориентиров 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20688"/>
            <a:ext cx="6552728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15616" y="1700808"/>
            <a:ext cx="7488832" cy="5040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Включает описание образовательной деятельности в соответствии с направлениями развития ребенка в пяти образовательных областях – социально-коммуникативной, познавательной, речевой, художественно-эстетической, физической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3" y="404664"/>
            <a:ext cx="7046168" cy="1584176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Основные области Программы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467544" y="1628800"/>
            <a:ext cx="30956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коммуникативное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148064" y="1628800"/>
            <a:ext cx="3168650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987824" y="3284984"/>
            <a:ext cx="3097213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467544" y="4797152"/>
            <a:ext cx="3311525" cy="1366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Художественно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эстетическое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5148064" y="4797152"/>
            <a:ext cx="341947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04856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3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908721"/>
            <a:ext cx="7560840" cy="576064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социально-коммуникативного развития ребенка в условиях информационной социализации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образовательной деятельности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положительного отношения ребенка к себе и другим людям;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коммуникативной и социальной компетентности, в том числе информационно-социальной компетентности;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игровой деятельности;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компетентности в виртуальном поиске.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отношений. Использование этнокультурного регионального составляющего в направлении, социально-коммуникативного развития ребенка включает: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игровой деятельности, в которой отражается окружающая действительность РТ, мир взрослых людей, формирование представлений о труде, профессиях взрослых; детей другой национальностей народов Поволжья, родной природы, общественной жизни.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обеспечение безопасности детей дошкольного возраста на улицах и дорогах родного села.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расширение знания детей о работе пожарной службы, службы скорой медицинской помощи.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1196752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познавательного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любознательности, познавательной активности, познавательных способностей детей;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представлений в разных сферах знаний об окружающей действительности, в том числе о виртуальной среде, о возможностях и рисках Интернета.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Основными задачами  познавательного развития детей с учетом этнокультурного регионального составляющего  являются: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воспитание познавательного интереса и чувств восхищения результатами культурного творчества представителей разных народов, проживающих в республике Татарстан и  в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Мамдышск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районе.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детей с художественной литературой разных жанров; 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целостной картины мира, расширение кругозора детей, культуры познания и интеллектуальной активности  широко использовать возможности народной и музейной педагогики.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163087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827584" y="1340769"/>
            <a:ext cx="7869560" cy="273630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речевого развития ребенка основными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является создание условий для: 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основы речевой и языковой культуры, совершенствования разных сторон речи ребенка;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приобщения детей к культуре чтения художественной литературы.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С учетом этнокультурных и региональных особенностей реализации программы в речевом развитии детей: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детей двум государственным языкам (русскому и татарскому) в равных объемах на основе использования УМК;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практическое овладение воспитанниками нормами устной родной речи;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детей с художественной литературой разных жанров;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260648"/>
            <a:ext cx="7488832" cy="57606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836713"/>
            <a:ext cx="7704856" cy="230425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художественно-эстетического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у детей интереса к эстетической стороне действительности, ознакомления с разными видами и жанрами искусства (словесного, музыкального, изобразительного), в том числе народного творчества;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способности к восприятию музыки, художественной литературы, фольклора;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приобщения к разным видам художественно-эстетической деятельности, развития потребности в творческом самовыражении, инициативности и самостоятельности в воплощении художественного замысла.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дошкольников средствами этнокультурного регионального составляющего  включает в себя: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условий для проявления детьми своих способностей в музыке, живописи, танцах, театре и литературе;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продуктивной деятельности через приобщение детей к изобразительному, декоративно-прикладному искусству народов, проживающих в республике Татарстан;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-воспитание нравственно-патриотических чувств посредством знакомства детей с произведениями татарских, русских и других народов.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560839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920880" cy="2409448"/>
          </a:xfrm>
        </p:spPr>
        <p:txBody>
          <a:bodyPr>
            <a:noAutofit/>
          </a:bodyPr>
          <a:lstStyle/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физического развития ребенка основными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становления у детей ценностей здорового образа жизни;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представлений о своем теле и своих физических возможностях;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приобретения двигательного опыта и совершенствования двигательной активности; 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начальных представлений о некоторых видах спорта, овладения подвижными играми с правилами.</a:t>
            </a:r>
          </a:p>
          <a:p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Необходимыми условиями в физическом развитии детей с учетом региональных климатических и сезонных особенностей являются: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условий в дошкольном образовательном учреждении;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потребности в двигательной активности детей при помощи подвижных народных (татарских, русских, чувашских, мордовских, марийских, башкирских, удмуртских), спортивных игр, физических упражнений, соответствующих их возрастным особенностям;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осуществление комплекса профилактических и оздоровительных работ с учетом специфики МБДОУ «ДС №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«Теремок» г. </a:t>
            </a:r>
            <a:r>
              <a:rPr lang="ru-RU" sz="1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Мамадыш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r>
              <a:rPr lang="ru-RU" sz="17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совершенствование 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физического развития детей через национальные праздники, народные игры.</a:t>
            </a:r>
          </a:p>
          <a:p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5"/>
          <p:cNvSpPr>
            <a:spLocks noGrp="1"/>
          </p:cNvSpPr>
          <p:nvPr>
            <p:ph type="body" sz="half" idx="2"/>
          </p:nvPr>
        </p:nvSpPr>
        <p:spPr>
          <a:xfrm>
            <a:off x="357188" y="500063"/>
            <a:ext cx="8175252" cy="5786437"/>
          </a:xfrm>
          <a:solidFill>
            <a:schemeClr val="bg1"/>
          </a:soli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Каждая область включает разные виды детской деятельности:</a:t>
            </a:r>
          </a:p>
          <a:p>
            <a:pPr algn="ctr" eaLnBrk="1" hangingPunct="1"/>
            <a:endParaRPr lang="ru-RU" sz="1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игровая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коммуникативная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познавательно-исследовательская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восприятие художественной литературы и фольклора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самообслуживание и элементарный бытовой труд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конструирование из разных материалов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изобразительная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музыкальная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двигательная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147248" cy="5976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взаимодействия педагогического коллектива ДОУ с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семьей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аключается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в обеспечении разносторонней поддержки воспитательного потенциала семьи, помощи родителям в осознании </a:t>
            </a:r>
            <a:r>
              <a:rPr lang="ru-RU" sz="2400" b="1" dirty="0" err="1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 дошкольного периода 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детства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как базиса для всей последующей жизни человека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(законными представителями) по вопросам образования ребёнка происходит через непосредственное вовлечение их в образовательный процесс ДОУ, посредством создания образовательных проектов совместно с семьёй, участия в праздничных и </a:t>
            </a:r>
            <a:r>
              <a:rPr lang="ru-RU" sz="2400" b="1" dirty="0" err="1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досуговых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 мероприятиях, конкурсах.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8496944" cy="6048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 образовательная программа - образовательная программа дошкольного образования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Шемяковский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разработана в соответствии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Федеральным государственным образовательным стандартом дошкольного образования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№ 1155 от 17 октября 2013 года)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и на основе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Н.Е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Т.С.Комаровой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А.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Васильевой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(Обязательная часть)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WS\Desktop\1016529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043332"/>
            <a:ext cx="2736304" cy="3617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200799" cy="9361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Организационный  раздел</a:t>
            </a:r>
            <a:endParaRPr lang="ru-RU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96752"/>
            <a:ext cx="80648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</a:t>
            </a:r>
            <a:endParaRPr lang="ru-RU" sz="3400" b="1" dirty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622399"/>
          </a:xfrm>
        </p:spPr>
        <p:txBody>
          <a:bodyPr>
            <a:normAutofit fontScale="90000"/>
          </a:bodyPr>
          <a:lstStyle/>
          <a:p>
            <a:pPr marL="0" indent="0" algn="l" eaLnBrk="1" hangingPunct="1">
              <a:buNone/>
            </a:pP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51520" y="836712"/>
            <a:ext cx="8640960" cy="5184576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№ 273 -ФЗ от 29.12.2012;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«Санитарно-эпидемиологические требования к устройству, содержанию и организации режима работы дошкольных образовательных организаций. СанПиН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2.4.3.3648-20»; </a:t>
            </a: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30.08.2013 г.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России от 17.10.2013 №1155 «Об утверждении федерального государственного образовательного стандарта дошкольного образования»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об образовании РТ от 22.07.2013г №68-ЗРТ;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РТ от 08.07.1992 № 1560-</a:t>
            </a:r>
            <a:r>
              <a:rPr lang="en-US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"О государственных языках Республики Татарстан и других языках в Республике Татарстан" (в ред. Законов РТ от 28.07.2004 № 44-ЗРТ, от 03.12.2009 № 54-ЗРТ, от 03.03.2012 № 16-ЗРТ, от 12.06.2014 № 53-ЗРТ);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Устав МБДОУ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Шемяковский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Локальные нормативные  акты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Шемяковский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lang="ru-RU" sz="17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5" y="5877272"/>
            <a:ext cx="4610373" cy="5739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7" y="476672"/>
            <a:ext cx="8568952" cy="5544616"/>
          </a:xfrm>
        </p:spPr>
        <p:txBody>
          <a:bodyPr/>
          <a:lstStyle/>
          <a:p>
            <a:pPr marL="182880" indent="0">
              <a:buNone/>
            </a:pPr>
            <a:r>
              <a:rPr lang="ru-RU" sz="40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89093126508</a:t>
            </a:r>
            <a:r>
              <a:rPr lang="ru-RU" sz="48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tt-RU" sz="40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daniya-sitdikova</a:t>
            </a:r>
            <a:r>
              <a:rPr lang="en-US" sz="40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@mail.ru</a:t>
            </a:r>
            <a:r>
              <a:rPr lang="en-US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Наш сайт:</a:t>
            </a:r>
            <a:r>
              <a:rPr lang="en-US" sz="40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4000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  <a:hlinkClick r:id="rId3"/>
              </a:rPr>
              <a:t>://edu.tatar.ru/mamadysh/page1943310.htm</a:t>
            </a:r>
            <a:r>
              <a:rPr lang="en-US" sz="40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n w="1905"/>
              <a:solidFill>
                <a:schemeClr val="accent4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63272" cy="1224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 программы разработана на основе следующих программ и методических пособий:</a:t>
            </a:r>
            <a:br>
              <a:rPr lang="ru-RU" sz="2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628800"/>
            <a:ext cx="8352928" cy="38884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детей татарской национальности родному языку УМК для детей 2-7 лет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без»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(Говорим на родном языке),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З.М.;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русскоязычных детей татарскому языку в детском саду – УМК для детей 4-7 лет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өйләшәбез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(Говорим по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татарски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Ф.В.Хазратова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Р.С.Исаева,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Р.Г.Кидрячева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Региональная образовательная программа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 К.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8280920" cy="576063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1E17A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5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части,  формируемой участниками образовательных отношений, представлен   материал по УМК и ЭРС, 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дошкольников, реализовать развивающий потенциал регионального компонента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67544" y="404664"/>
            <a:ext cx="8286750" cy="164306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</a:t>
            </a:r>
            <a:r>
              <a:rPr lang="ru-RU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72000" y="2276872"/>
            <a:ext cx="4286250" cy="14287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Часть, формируемая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67544" y="4365104"/>
            <a:ext cx="3500437" cy="20002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Объём: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60%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 для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67544" y="2348880"/>
            <a:ext cx="3929062" cy="128587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716016" y="4365104"/>
            <a:ext cx="3643313" cy="1928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Объем: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40%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267744" y="3717032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88224" y="3789040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188640"/>
            <a:ext cx="7190184" cy="108012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Программы: </a:t>
            </a:r>
            <a:endParaRPr lang="ru-RU" sz="48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1340768"/>
            <a:ext cx="7704856" cy="2664296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3200" b="1" dirty="0" smtClean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2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личности детей дошкольного возраста в различных видах общения и деятельности с учётом их возрастных, индивидуальных, психологических и физиологических </a:t>
            </a:r>
            <a:r>
              <a:rPr lang="ru-RU" sz="32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особенностей</a:t>
            </a:r>
            <a:endParaRPr lang="ru-RU" sz="3200" b="1" dirty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101829" cy="21602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476672"/>
            <a:ext cx="8712968" cy="5904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1.Охрана и укрепление физического и психического здоровья детей, в том числе их эмоционального благополучия.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288032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8496944" cy="5904656"/>
          </a:xfrm>
        </p:spPr>
        <p:txBody>
          <a:bodyPr>
            <a:noAutofit/>
          </a:bodyPr>
          <a:lstStyle/>
          <a:p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 среды, соответствующей возрастным, индивидуальным, психологическим  и физиологическим особенностям детей.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психолого-педагогической поддержки семьи и повышения компетентности родителей в вопросах развития и образования, охраны и укрепления здоровья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В соответствии с ФГОС ДО </a:t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структура Программы включает </a:t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следующие структурные элементы:</a:t>
            </a: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2204864"/>
            <a:ext cx="8229600" cy="31683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t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tt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II. Содержательный раздел</a:t>
            </a:r>
          </a:p>
          <a:p>
            <a:pPr>
              <a:buNone/>
            </a:pPr>
            <a:r>
              <a:rPr lang="tt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III. Организационный раздел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698</TotalTime>
  <Words>1627</Words>
  <Application>Microsoft Office PowerPoint</Application>
  <PresentationFormat>Экран (4:3)</PresentationFormat>
  <Paragraphs>144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Муниципальное бюджетное дошкольное образовательное учреждение «Шемяковский детский сад»  Мамадышского  муниципального района  Республики Татарстан</vt:lpstr>
      <vt:lpstr>Презентация PowerPoint</vt:lpstr>
      <vt:lpstr>Часть, формируемая участниками образовательных отношений программы разработана на основе следующих программ и методических пособий: </vt:lpstr>
      <vt:lpstr>Презентация PowerPoint</vt:lpstr>
      <vt:lpstr>Презентация PowerPoint</vt:lpstr>
      <vt:lpstr> Цель Программы: </vt:lpstr>
      <vt:lpstr> </vt:lpstr>
      <vt:lpstr> </vt:lpstr>
      <vt:lpstr>В соответствии с ФГОС ДО  структура Программы включает  следующие структурные элементы: </vt:lpstr>
      <vt:lpstr>Целевой раздел </vt:lpstr>
      <vt:lpstr>Содержательный раздел </vt:lpstr>
      <vt:lpstr>Основные области Программы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Презентация PowerPoint</vt:lpstr>
      <vt:lpstr>Презентация PowerPoint</vt:lpstr>
      <vt:lpstr>Организационный  раздел</vt:lpstr>
      <vt:lpstr>Нормативно- правовая база Программы </vt:lpstr>
      <vt:lpstr>Телефон:  89093126508  Email:  daniya-sitdikova@mail.ru  Наш сайт: https://edu.tatar.ru/mamadysh/page1943310.htm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Admin</cp:lastModifiedBy>
  <cp:revision>63</cp:revision>
  <cp:lastPrinted>2020-04-01T05:56:52Z</cp:lastPrinted>
  <dcterms:created xsi:type="dcterms:W3CDTF">2016-10-20T17:07:30Z</dcterms:created>
  <dcterms:modified xsi:type="dcterms:W3CDTF">2021-11-21T14:36:23Z</dcterms:modified>
</cp:coreProperties>
</file>